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1" r:id="rId7"/>
    <p:sldId id="260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1/22/2025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1/22/2025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1/22/2025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1/22/2025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1/22/2025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455BF-D446-4D76-BFAE-8A0B10F36A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5157" y="1167923"/>
            <a:ext cx="8825658" cy="2677648"/>
          </a:xfrm>
        </p:spPr>
        <p:txBody>
          <a:bodyPr/>
          <a:lstStyle/>
          <a:p>
            <a:r>
              <a:rPr lang="en-US" sz="4000" b="1" dirty="0"/>
              <a:t> Day_6_Deployment_Preparation_</a:t>
            </a:r>
            <a:br>
              <a:rPr lang="en-US" sz="4000" b="1" dirty="0"/>
            </a:br>
            <a:r>
              <a:rPr lang="en-US" sz="4000" b="1" dirty="0"/>
              <a:t> and _ Staging _ Environment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304F2F-C8FA-48CC-9121-BB1BAB6EFC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209210"/>
            <a:ext cx="8825658" cy="861420"/>
          </a:xfrm>
        </p:spPr>
        <p:txBody>
          <a:bodyPr>
            <a:noAutofit/>
          </a:bodyPr>
          <a:lstStyle/>
          <a:p>
            <a:r>
              <a:rPr lang="en-US" sz="2400" dirty="0"/>
              <a:t> </a:t>
            </a:r>
            <a:r>
              <a:rPr lang="en-US" sz="2400" i="1" dirty="0" err="1"/>
              <a:t>Uzma</a:t>
            </a:r>
            <a:r>
              <a:rPr lang="en-US" sz="2400" i="1" dirty="0"/>
              <a:t> </a:t>
            </a:r>
            <a:r>
              <a:rPr lang="en-US" sz="2400" dirty="0"/>
              <a:t>_ </a:t>
            </a:r>
            <a:r>
              <a:rPr lang="en-US" sz="2400" i="1" dirty="0"/>
              <a:t>Ahmed</a:t>
            </a:r>
            <a:r>
              <a:rPr lang="en-US" sz="2400" dirty="0"/>
              <a:t> </a:t>
            </a:r>
          </a:p>
          <a:p>
            <a:r>
              <a:rPr lang="en-US" sz="2400" dirty="0"/>
              <a:t>Roll no: 00448632</a:t>
            </a:r>
          </a:p>
          <a:p>
            <a:r>
              <a:rPr lang="en-US" sz="2400" dirty="0"/>
              <a:t>Sunday (2pm to 5pm)</a:t>
            </a:r>
          </a:p>
        </p:txBody>
      </p:sp>
    </p:spTree>
    <p:extLst>
      <p:ext uri="{BB962C8B-B14F-4D97-AF65-F5344CB8AC3E}">
        <p14:creationId xmlns:p14="http://schemas.microsoft.com/office/powerpoint/2010/main" val="1116560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A919A-E2F8-4BC3-9DD3-1E1995455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321" y="796114"/>
            <a:ext cx="8761413" cy="706964"/>
          </a:xfrm>
        </p:spPr>
        <p:txBody>
          <a:bodyPr/>
          <a:lstStyle/>
          <a:p>
            <a:r>
              <a:rPr lang="en-US" sz="5400" dirty="0"/>
              <a:t>Deployment 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004B18F-6EDB-4B3A-963E-2A44EE0470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816" y="1538826"/>
            <a:ext cx="7279689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                 Process for E-Commerce Project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100" dirty="0">
                <a:solidFill>
                  <a:schemeClr val="accent1"/>
                </a:solidFill>
                <a:latin typeface="Arial" panose="020B0604020202020204" pitchFamily="34" charset="0"/>
              </a:rPr>
              <a:t>1-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Project Readiness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Ensured all components are functioning as expected through rigorous testing.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  Finalized codebase, removing unnecessary files and logs to optimize the project.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  Configured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rial Unicode MS"/>
              </a:rPr>
              <a:t>.env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 files for secure handling of sensitive credentials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 (e.g., API keys, database connections).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2-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Hosting Platform Selection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 *Chose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Vercel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for its seamless integration with Next.js.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 *Optional alternatives: Netlify, AWS, or Azure for scalable and global deployment.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3-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Version Control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 *Uploaded the project repository to GitHub for version control and easy deployment.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 *Used Git commands to push the final branch to the main repository.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4-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CI/CD Integration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 *Enabled Continuous Integration/Continuous Deployment (CI/CD) pipelines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to automate builds and updates.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 *Configured Vercel to auto-deploy on every push to the main branch.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5-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Domain Setup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 *Configured a custom domain name for the application for better accessibility and branding.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 *Managed DNS settings for proper domain pointing to the hosting platform.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1018BC-E92A-44F0-91DE-ACF720E5A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208" y="2542032"/>
            <a:ext cx="5833872" cy="386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00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200F7-D640-4735-85CB-49807A004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296" y="5193792"/>
            <a:ext cx="8825659" cy="742097"/>
          </a:xfrm>
        </p:spPr>
        <p:txBody>
          <a:bodyPr>
            <a:normAutofit fontScale="90000"/>
          </a:bodyPr>
          <a:lstStyle/>
          <a:p>
            <a:b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</a:rPr>
            </a:br>
            <a:b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</a:rPr>
            </a:br>
            <a:b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</a:rPr>
            </a:br>
            <a:b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</a:rPr>
            </a:br>
            <a:b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           Deployment Process for E-Commerce Project</a:t>
            </a:r>
            <a:b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B0A6AD52-1973-4F75-A7EF-C77814B6052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0941" b="10941"/>
          <a:stretch>
            <a:fillRect/>
          </a:stretch>
        </p:blipFill>
        <p:spPr>
          <a:xfrm>
            <a:off x="5769864" y="390617"/>
            <a:ext cx="5963319" cy="3879542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1C20EE-C6A9-497B-9573-939A390B0884}"/>
              </a:ext>
            </a:extLst>
          </p:cNvPr>
          <p:cNvSpPr/>
          <p:nvPr/>
        </p:nvSpPr>
        <p:spPr>
          <a:xfrm>
            <a:off x="257457" y="115479"/>
            <a:ext cx="535323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b="1" u="sng" dirty="0">
                <a:solidFill>
                  <a:schemeClr val="accent1"/>
                </a:solidFill>
                <a:latin typeface="Arial" panose="020B0604020202020204" pitchFamily="34" charset="0"/>
              </a:rPr>
              <a:t>6 - Environment Variables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   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 *Protected sensitive data by securely adding environment variables in the hosting platform's settings.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900" dirty="0"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u="sng" dirty="0">
                <a:solidFill>
                  <a:schemeClr val="accent1"/>
                </a:solidFill>
                <a:latin typeface="Arial" panose="020B0604020202020204" pitchFamily="34" charset="0"/>
              </a:rPr>
              <a:t>7- </a:t>
            </a:r>
            <a:r>
              <a:rPr lang="en-US" altLang="en-US" sz="900" b="1" u="sng" dirty="0">
                <a:solidFill>
                  <a:schemeClr val="accent1"/>
                </a:solidFill>
                <a:latin typeface="Arial" panose="020B0604020202020204" pitchFamily="34" charset="0"/>
              </a:rPr>
              <a:t>Performance Optimization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latin typeface="Arial" panose="020B0604020202020204" pitchFamily="34" charset="0"/>
              </a:rPr>
              <a:t>  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 *Minified CSS and JavaScript files for faster loading times.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    *Added lazy loading for images and components to enhance user experience.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    *Implemented server-side rendering (SSR) and static site generation (SSG) using Next.js.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b="1" dirty="0">
                <a:latin typeface="Arial" panose="020B0604020202020204" pitchFamily="34" charset="0"/>
              </a:rPr>
              <a:t> 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b="1" u="sng" dirty="0">
                <a:solidFill>
                  <a:schemeClr val="accent1"/>
                </a:solidFill>
                <a:latin typeface="Arial" panose="020B0604020202020204" pitchFamily="34" charset="0"/>
              </a:rPr>
              <a:t>8 - Cross-Browser and Device Testing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 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  </a:t>
            </a:r>
            <a:r>
              <a:rPr lang="en-US" alt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* Performed final testing post-deployment to ensure compatibility across devices and browsers.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900" b="1" u="sng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b="1" u="sng" dirty="0">
                <a:solidFill>
                  <a:schemeClr val="accent1"/>
                </a:solidFill>
                <a:latin typeface="Arial" panose="020B0604020202020204" pitchFamily="34" charset="0"/>
              </a:rPr>
              <a:t>9 -  Error Monitoring</a:t>
            </a:r>
            <a:endParaRPr lang="en-US" altLang="en-US" sz="900" u="sng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  </a:t>
            </a:r>
            <a:r>
              <a:rPr lang="en-US" alt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* Integrated tools like Sentry or Vercel Analytics for tracking errors and performance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      metrics in real-time.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900" b="1" u="sng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b="1" u="sng" dirty="0">
                <a:solidFill>
                  <a:schemeClr val="accent1"/>
                </a:solidFill>
                <a:latin typeface="Arial" panose="020B0604020202020204" pitchFamily="34" charset="0"/>
              </a:rPr>
              <a:t>10 - Deployment Verification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   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* Verified all pages and functionality in the live environment, including: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Authentication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Payment Gateway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Responsiveness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Navigation Flow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900" dirty="0"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u="sng" dirty="0">
                <a:solidFill>
                  <a:schemeClr val="accent1"/>
                </a:solidFill>
                <a:latin typeface="Arial" panose="020B0604020202020204" pitchFamily="34" charset="0"/>
              </a:rPr>
              <a:t>11 - </a:t>
            </a:r>
            <a:r>
              <a:rPr lang="en-US" altLang="en-US" sz="900" b="1" u="sng" dirty="0">
                <a:solidFill>
                  <a:schemeClr val="accent1"/>
                </a:solidFill>
                <a:latin typeface="Arial" panose="020B0604020202020204" pitchFamily="34" charset="0"/>
              </a:rPr>
              <a:t>Post-Deployment Maintenance</a:t>
            </a:r>
            <a:endParaRPr lang="en-US" altLang="en-US" sz="900" u="sng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chemeClr val="accent3"/>
                </a:solidFill>
                <a:latin typeface="Arial" panose="020B0604020202020204" pitchFamily="34" charset="0"/>
              </a:rPr>
              <a:t>    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chemeClr val="accent3"/>
                </a:solidFill>
                <a:latin typeface="Arial" panose="020B0604020202020204" pitchFamily="34" charset="0"/>
              </a:rPr>
              <a:t> </a:t>
            </a:r>
            <a:r>
              <a:rPr lang="en-US" alt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* Scheduled regular monitoring and updates to address any issues.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      *  Collected user feedback to improve the application further.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9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129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6A05-9509-4500-9A62-5BFFBFDA6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1E90F1-34AA-4310-A47E-D9C193249F0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33638" y="2527494"/>
            <a:ext cx="4824413" cy="2480049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B46B147-0F8D-432C-BFC3-5E5ED8D0A2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 bwMode="auto">
          <a:xfrm>
            <a:off x="6027936" y="4555943"/>
            <a:ext cx="2906342" cy="173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65294A-BC04-4465-8144-F9793CBD3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104" y="2728861"/>
            <a:ext cx="3086415" cy="17885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AC69BA-1E01-4D86-973F-51DF4143C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733" y="4555941"/>
            <a:ext cx="3086416" cy="17352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06AF38-E5CC-4C5B-A6CA-2C3CD2286B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7937" y="2746616"/>
            <a:ext cx="2879707" cy="176062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6D95DA2-79B2-4E65-AB75-E45615EA4BB8}"/>
              </a:ext>
            </a:extLst>
          </p:cNvPr>
          <p:cNvSpPr/>
          <p:nvPr/>
        </p:nvSpPr>
        <p:spPr>
          <a:xfrm>
            <a:off x="40866" y="5215173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 the Vercel deployment, an error occurred due to missing environment variables and incorrect file paths. To resolve this, I added the required environment variables in the Vercel dashboard, corrected the file paths to match Vercel 's case-sensitive system, and ensured all dependencies were compatible. After applying these fixes, the project deployed successfully without any further issues.</a:t>
            </a:r>
          </a:p>
        </p:txBody>
      </p:sp>
    </p:spTree>
    <p:extLst>
      <p:ext uri="{BB962C8B-B14F-4D97-AF65-F5344CB8AC3E}">
        <p14:creationId xmlns:p14="http://schemas.microsoft.com/office/powerpoint/2010/main" val="211224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8A0F8-BDD1-4008-8456-4AADE2D75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DFE18DD1-ED75-44BC-9A1C-B991FF85AD42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l="7004" r="7004"/>
          <a:stretch>
            <a:fillRect/>
          </a:stretch>
        </p:blipFill>
        <p:spPr>
          <a:xfrm>
            <a:off x="319595" y="2419763"/>
            <a:ext cx="3832641" cy="2018473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2DF61B42-9C89-45CA-BD3E-6E5399DB2FA4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l="7620" r="7620"/>
          <a:stretch>
            <a:fillRect/>
          </a:stretch>
        </p:blipFill>
        <p:spPr>
          <a:xfrm>
            <a:off x="4544731" y="2459115"/>
            <a:ext cx="3102538" cy="1987999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EA284CC9-AD8A-4CC9-8FA9-34E176BE0849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/>
          <a:srcRect l="8412" r="8412"/>
          <a:stretch>
            <a:fillRect/>
          </a:stretch>
        </p:blipFill>
        <p:spPr>
          <a:xfrm>
            <a:off x="8039764" y="2500116"/>
            <a:ext cx="3705540" cy="1926604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A07D34-904F-4D41-93EE-BDBB94FDB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595" y="4691448"/>
            <a:ext cx="3832643" cy="19224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751EACB-508B-4D58-8FBC-5C00F73FC5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9764" y="4549404"/>
            <a:ext cx="3713319" cy="20644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A7E6EC5-8C24-4883-AD1F-1790A85BD2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0221" y="4655745"/>
            <a:ext cx="3192228" cy="198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88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6BA96-FBC4-43BA-A6A3-883FAF305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85D4D5A3-CCB6-41DD-8C60-4E74835126CA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l="7727" r="7727"/>
          <a:stretch>
            <a:fillRect/>
          </a:stretch>
        </p:blipFill>
        <p:spPr>
          <a:xfrm>
            <a:off x="435771" y="2377307"/>
            <a:ext cx="3590128" cy="2034371"/>
          </a:xfrm>
          <a:prstGeom prst="roundRect">
            <a:avLst>
              <a:gd name="adj" fmla="val 1858"/>
            </a:avLst>
          </a:prstGeo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8A82BC76-A252-41CB-82C3-3055EA96AFDB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l="8500" r="8500"/>
          <a:stretch>
            <a:fillRect/>
          </a:stretch>
        </p:blipFill>
        <p:spPr>
          <a:xfrm>
            <a:off x="4439140" y="2377307"/>
            <a:ext cx="3313720" cy="1959622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9896003E-E48A-42FB-A5A0-C7F24A387297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/>
          <a:srcRect l="7004" r="7004"/>
          <a:stretch>
            <a:fillRect/>
          </a:stretch>
        </p:blipFill>
        <p:spPr>
          <a:xfrm>
            <a:off x="8166101" y="2377307"/>
            <a:ext cx="3440120" cy="2034371"/>
          </a:xfr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BA0553A-B894-4432-8F87-3AA467B79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771" y="4563122"/>
            <a:ext cx="3590129" cy="21661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E780D0E-61FD-4DED-B383-B64894C5C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9140" y="4634144"/>
            <a:ext cx="3313720" cy="205438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EF2BC0F-5CAD-4C66-87E4-A13E9ED40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6101" y="4634144"/>
            <a:ext cx="3541894" cy="203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582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86E16-7436-47B4-9D0F-E16CEDEA9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FUNCTIONAL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744691-6EE1-4DC1-BE22-41914CD9F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764" y="2502071"/>
            <a:ext cx="3141878" cy="576262"/>
          </a:xfrm>
        </p:spPr>
        <p:txBody>
          <a:bodyPr/>
          <a:lstStyle/>
          <a:p>
            <a:pPr algn="ctr"/>
            <a:r>
              <a:rPr lang="en-US" b="1" dirty="0"/>
              <a:t>GET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EDFF12-61B9-4D12-9BD6-2EA0BFA54C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12721" y="2532476"/>
            <a:ext cx="3147009" cy="576262"/>
          </a:xfrm>
        </p:spPr>
        <p:txBody>
          <a:bodyPr/>
          <a:lstStyle/>
          <a:p>
            <a:pPr algn="ctr"/>
            <a:r>
              <a:rPr lang="en-US" b="1" dirty="0"/>
              <a:t>ADD TO CART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C502C5A-D076-4C07-AE5B-CDF9E9C351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83438" y="2567989"/>
            <a:ext cx="3145730" cy="576261"/>
          </a:xfrm>
        </p:spPr>
        <p:txBody>
          <a:bodyPr/>
          <a:lstStyle/>
          <a:p>
            <a:pPr algn="ctr"/>
            <a:r>
              <a:rPr lang="en-US" b="1" dirty="0"/>
              <a:t>REQUIRED ITEM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32D57A-79FF-490D-8DFE-BCFB02A8B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99" y="3267635"/>
            <a:ext cx="4069888" cy="30257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4B5529-1338-4B0A-BA64-8EE2790A6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600" y="3429000"/>
            <a:ext cx="3174800" cy="28643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A8137E-6F37-4D2B-99EB-89DBB2758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215" y="3196611"/>
            <a:ext cx="3551068" cy="317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570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48B4C-6932-4382-A02F-80AD3A304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TEST_REPORT_MARKETPLACE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724A0E-C7C8-4820-B74F-8492211B7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751" y="2291918"/>
            <a:ext cx="7865616" cy="442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06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0AA46-CD36-4581-9600-D5998B7F1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687" y="4969927"/>
            <a:ext cx="2299317" cy="566738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                                                                     PREPARED BY :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150213-37C8-486B-9E04-73D632A649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0011" y="5474523"/>
            <a:ext cx="1705767" cy="493712"/>
          </a:xfrm>
        </p:spPr>
        <p:txBody>
          <a:bodyPr>
            <a:normAutofit/>
          </a:bodyPr>
          <a:lstStyle/>
          <a:p>
            <a:pPr algn="r"/>
            <a:r>
              <a:rPr lang="en-US" sz="1600" dirty="0"/>
              <a:t>UZMA AHMED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49BD116-B377-4426-A34A-2BC43F6192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4928" y="825479"/>
            <a:ext cx="7963270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My Experience: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Working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 on this project has been an incredible learning experience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From implementing advanced features to troubleshooting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deployment errors, I gained hands- on expertise in development,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testing, and deployment processes. This journey enhanced my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problem-solving skills , strengthened my understanding of modern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web technologies, and prepared me for real-world challenges 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building scalable and efficient applications.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0484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637</TotalTime>
  <Words>566</Words>
  <Application>Microsoft Office PowerPoint</Application>
  <PresentationFormat>Widescreen</PresentationFormat>
  <Paragraphs>86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Arial Unicode MS</vt:lpstr>
      <vt:lpstr>Century Gothic</vt:lpstr>
      <vt:lpstr>Wingdings 3</vt:lpstr>
      <vt:lpstr>Ion Boardroom</vt:lpstr>
      <vt:lpstr> Day_6_Deployment_Preparation_  and _ Staging _ Environment</vt:lpstr>
      <vt:lpstr>Deployment </vt:lpstr>
      <vt:lpstr>                Deployment Process for E-Commerce Project </vt:lpstr>
      <vt:lpstr>ERROR HANDLING</vt:lpstr>
      <vt:lpstr>PERFORMANCE</vt:lpstr>
      <vt:lpstr>PERFORMANCE</vt:lpstr>
      <vt:lpstr>FUNCTIONAL TESTING</vt:lpstr>
      <vt:lpstr>TEST_REPORT_MARKETPLACE</vt:lpstr>
      <vt:lpstr>                                                                              PREPARED BY 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Day_6_Deployment_Preparation_  and _ Staging _ Environment</dc:title>
  <dc:creator>laptop world</dc:creator>
  <cp:lastModifiedBy>laptop world</cp:lastModifiedBy>
  <cp:revision>16</cp:revision>
  <dcterms:created xsi:type="dcterms:W3CDTF">2025-01-22T08:23:21Z</dcterms:created>
  <dcterms:modified xsi:type="dcterms:W3CDTF">2025-01-22T19:01:06Z</dcterms:modified>
</cp:coreProperties>
</file>